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7772400" cy="100584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2F74"/>
    <a:srgbClr val="F9EFB2"/>
    <a:srgbClr val="1A41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92" autoAdjust="0"/>
    <p:restoredTop sz="99822" autoAdjust="0"/>
  </p:normalViewPr>
  <p:slideViewPr>
    <p:cSldViewPr snapToGrid="0">
      <p:cViewPr>
        <p:scale>
          <a:sx n="93" d="100"/>
          <a:sy n="93" d="100"/>
        </p:scale>
        <p:origin x="1560" y="-786"/>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61"/>
            </a:lvl1pPr>
          </a:lstStyle>
          <a:p>
            <a:r>
              <a:rPr lang="en-US"/>
              <a:t>Click to edit Master title style</a:t>
            </a:r>
            <a:endParaRPr lang="en-US" dirty="0"/>
          </a:p>
        </p:txBody>
      </p:sp>
      <p:sp>
        <p:nvSpPr>
          <p:cNvPr id="3" name="Subtitle 2"/>
          <p:cNvSpPr>
            <a:spLocks noGrp="1"/>
          </p:cNvSpPr>
          <p:nvPr>
            <p:ph type="subTitle" idx="1"/>
          </p:nvPr>
        </p:nvSpPr>
        <p:spPr>
          <a:xfrm>
            <a:off x="971550" y="5282990"/>
            <a:ext cx="5829300" cy="2428451"/>
          </a:xfrm>
        </p:spPr>
        <p:txBody>
          <a:bodyPr/>
          <a:lstStyle>
            <a:lvl1pPr marL="0" indent="0" algn="ctr">
              <a:buNone/>
              <a:defRPr sz="2064"/>
            </a:lvl1pPr>
            <a:lvl2pPr marL="393238" indent="0" algn="ctr">
              <a:buNone/>
              <a:defRPr sz="1720"/>
            </a:lvl2pPr>
            <a:lvl3pPr marL="786475" indent="0" algn="ctr">
              <a:buNone/>
              <a:defRPr sz="1548"/>
            </a:lvl3pPr>
            <a:lvl4pPr marL="1179713" indent="0" algn="ctr">
              <a:buNone/>
              <a:defRPr sz="1376"/>
            </a:lvl4pPr>
            <a:lvl5pPr marL="1572951" indent="0" algn="ctr">
              <a:buNone/>
              <a:defRPr sz="1376"/>
            </a:lvl5pPr>
            <a:lvl6pPr marL="1966189" indent="0" algn="ctr">
              <a:buNone/>
              <a:defRPr sz="1376"/>
            </a:lvl6pPr>
            <a:lvl7pPr marL="2359426" indent="0" algn="ctr">
              <a:buNone/>
              <a:defRPr sz="1376"/>
            </a:lvl7pPr>
            <a:lvl8pPr marL="2752664" indent="0" algn="ctr">
              <a:buNone/>
              <a:defRPr sz="1376"/>
            </a:lvl8pPr>
            <a:lvl9pPr marL="3145902" indent="0" algn="ctr">
              <a:buNone/>
              <a:defRPr sz="137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AF8545-9FEE-43D8-A1AC-4B24519A59E3}"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119355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AF8545-9FEE-43D8-A1AC-4B24519A59E3}"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411244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5" y="535518"/>
            <a:ext cx="1675923"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8"/>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AF8545-9FEE-43D8-A1AC-4B24519A59E3}"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90212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AF8545-9FEE-43D8-A1AC-4B24519A59E3}"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1396893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61"/>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64">
                <a:solidFill>
                  <a:schemeClr val="tx1"/>
                </a:solidFill>
              </a:defRPr>
            </a:lvl1pPr>
            <a:lvl2pPr marL="393238" indent="0">
              <a:buNone/>
              <a:defRPr sz="1720">
                <a:solidFill>
                  <a:schemeClr val="tx1">
                    <a:tint val="75000"/>
                  </a:schemeClr>
                </a:solidFill>
              </a:defRPr>
            </a:lvl2pPr>
            <a:lvl3pPr marL="786475" indent="0">
              <a:buNone/>
              <a:defRPr sz="1548">
                <a:solidFill>
                  <a:schemeClr val="tx1">
                    <a:tint val="75000"/>
                  </a:schemeClr>
                </a:solidFill>
              </a:defRPr>
            </a:lvl3pPr>
            <a:lvl4pPr marL="1179713" indent="0">
              <a:buNone/>
              <a:defRPr sz="1376">
                <a:solidFill>
                  <a:schemeClr val="tx1">
                    <a:tint val="75000"/>
                  </a:schemeClr>
                </a:solidFill>
              </a:defRPr>
            </a:lvl4pPr>
            <a:lvl5pPr marL="1572951" indent="0">
              <a:buNone/>
              <a:defRPr sz="1376">
                <a:solidFill>
                  <a:schemeClr val="tx1">
                    <a:tint val="75000"/>
                  </a:schemeClr>
                </a:solidFill>
              </a:defRPr>
            </a:lvl5pPr>
            <a:lvl6pPr marL="1966189" indent="0">
              <a:buNone/>
              <a:defRPr sz="1376">
                <a:solidFill>
                  <a:schemeClr val="tx1">
                    <a:tint val="75000"/>
                  </a:schemeClr>
                </a:solidFill>
              </a:defRPr>
            </a:lvl6pPr>
            <a:lvl7pPr marL="2359426" indent="0">
              <a:buNone/>
              <a:defRPr sz="1376">
                <a:solidFill>
                  <a:schemeClr val="tx1">
                    <a:tint val="75000"/>
                  </a:schemeClr>
                </a:solidFill>
              </a:defRPr>
            </a:lvl7pPr>
            <a:lvl8pPr marL="2752664" indent="0">
              <a:buNone/>
              <a:defRPr sz="1376">
                <a:solidFill>
                  <a:schemeClr val="tx1">
                    <a:tint val="75000"/>
                  </a:schemeClr>
                </a:solidFill>
              </a:defRPr>
            </a:lvl8pPr>
            <a:lvl9pPr marL="3145902" indent="0">
              <a:buNone/>
              <a:defRPr sz="137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F8545-9FEE-43D8-A1AC-4B24519A59E3}"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1491847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AF8545-9FEE-43D8-A1AC-4B24519A59E3}"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3676611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20"/>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64" b="1"/>
            </a:lvl1pPr>
            <a:lvl2pPr marL="393238" indent="0">
              <a:buNone/>
              <a:defRPr sz="1720" b="1"/>
            </a:lvl2pPr>
            <a:lvl3pPr marL="786475" indent="0">
              <a:buNone/>
              <a:defRPr sz="1548" b="1"/>
            </a:lvl3pPr>
            <a:lvl4pPr marL="1179713" indent="0">
              <a:buNone/>
              <a:defRPr sz="1376" b="1"/>
            </a:lvl4pPr>
            <a:lvl5pPr marL="1572951" indent="0">
              <a:buNone/>
              <a:defRPr sz="1376" b="1"/>
            </a:lvl5pPr>
            <a:lvl6pPr marL="1966189" indent="0">
              <a:buNone/>
              <a:defRPr sz="1376" b="1"/>
            </a:lvl6pPr>
            <a:lvl7pPr marL="2359426" indent="0">
              <a:buNone/>
              <a:defRPr sz="1376" b="1"/>
            </a:lvl7pPr>
            <a:lvl8pPr marL="2752664" indent="0">
              <a:buNone/>
              <a:defRPr sz="1376" b="1"/>
            </a:lvl8pPr>
            <a:lvl9pPr marL="3145902" indent="0">
              <a:buNone/>
              <a:defRPr sz="137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64" b="1"/>
            </a:lvl1pPr>
            <a:lvl2pPr marL="393238" indent="0">
              <a:buNone/>
              <a:defRPr sz="1720" b="1"/>
            </a:lvl2pPr>
            <a:lvl3pPr marL="786475" indent="0">
              <a:buNone/>
              <a:defRPr sz="1548" b="1"/>
            </a:lvl3pPr>
            <a:lvl4pPr marL="1179713" indent="0">
              <a:buNone/>
              <a:defRPr sz="1376" b="1"/>
            </a:lvl4pPr>
            <a:lvl5pPr marL="1572951" indent="0">
              <a:buNone/>
              <a:defRPr sz="1376" b="1"/>
            </a:lvl5pPr>
            <a:lvl6pPr marL="1966189" indent="0">
              <a:buNone/>
              <a:defRPr sz="1376" b="1"/>
            </a:lvl6pPr>
            <a:lvl7pPr marL="2359426" indent="0">
              <a:buNone/>
              <a:defRPr sz="1376" b="1"/>
            </a:lvl7pPr>
            <a:lvl8pPr marL="2752664" indent="0">
              <a:buNone/>
              <a:defRPr sz="1376" b="1"/>
            </a:lvl8pPr>
            <a:lvl9pPr marL="3145902" indent="0">
              <a:buNone/>
              <a:defRPr sz="137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AF8545-9FEE-43D8-A1AC-4B24519A59E3}"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2323119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AF8545-9FEE-43D8-A1AC-4B24519A59E3}"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355055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F8545-9FEE-43D8-A1AC-4B24519A59E3}"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16484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52"/>
            </a:lvl1pPr>
          </a:lstStyle>
          <a:p>
            <a:r>
              <a:rPr lang="en-US"/>
              <a:t>Click to edit Master title style</a:t>
            </a:r>
            <a:endParaRPr lang="en-US" dirty="0"/>
          </a:p>
        </p:txBody>
      </p:sp>
      <p:sp>
        <p:nvSpPr>
          <p:cNvPr id="3" name="Content Placeholder 2"/>
          <p:cNvSpPr>
            <a:spLocks noGrp="1"/>
          </p:cNvSpPr>
          <p:nvPr>
            <p:ph idx="1"/>
          </p:nvPr>
        </p:nvSpPr>
        <p:spPr>
          <a:xfrm>
            <a:off x="3304282" y="1448227"/>
            <a:ext cx="3934777" cy="7147983"/>
          </a:xfrm>
        </p:spPr>
        <p:txBody>
          <a:bodyPr/>
          <a:lstStyle>
            <a:lvl1pPr>
              <a:defRPr sz="2752"/>
            </a:lvl1pPr>
            <a:lvl2pPr>
              <a:defRPr sz="2408"/>
            </a:lvl2pPr>
            <a:lvl3pPr>
              <a:defRPr sz="2064"/>
            </a:lvl3pPr>
            <a:lvl4pPr>
              <a:defRPr sz="1720"/>
            </a:lvl4pPr>
            <a:lvl5pPr>
              <a:defRPr sz="1720"/>
            </a:lvl5pPr>
            <a:lvl6pPr>
              <a:defRPr sz="1720"/>
            </a:lvl6pPr>
            <a:lvl7pPr>
              <a:defRPr sz="1720"/>
            </a:lvl7pPr>
            <a:lvl8pPr>
              <a:defRPr sz="1720"/>
            </a:lvl8pPr>
            <a:lvl9pPr>
              <a:defRPr sz="17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76"/>
            </a:lvl1pPr>
            <a:lvl2pPr marL="393238" indent="0">
              <a:buNone/>
              <a:defRPr sz="1204"/>
            </a:lvl2pPr>
            <a:lvl3pPr marL="786475" indent="0">
              <a:buNone/>
              <a:defRPr sz="1032"/>
            </a:lvl3pPr>
            <a:lvl4pPr marL="1179713" indent="0">
              <a:buNone/>
              <a:defRPr sz="860"/>
            </a:lvl4pPr>
            <a:lvl5pPr marL="1572951" indent="0">
              <a:buNone/>
              <a:defRPr sz="860"/>
            </a:lvl5pPr>
            <a:lvl6pPr marL="1966189" indent="0">
              <a:buNone/>
              <a:defRPr sz="860"/>
            </a:lvl6pPr>
            <a:lvl7pPr marL="2359426" indent="0">
              <a:buNone/>
              <a:defRPr sz="860"/>
            </a:lvl7pPr>
            <a:lvl8pPr marL="2752664" indent="0">
              <a:buNone/>
              <a:defRPr sz="860"/>
            </a:lvl8pPr>
            <a:lvl9pPr marL="3145902" indent="0">
              <a:buNone/>
              <a:defRPr sz="860"/>
            </a:lvl9pPr>
          </a:lstStyle>
          <a:p>
            <a:pPr lvl="0"/>
            <a:r>
              <a:rPr lang="en-US"/>
              <a:t>Click to edit Master text styles</a:t>
            </a:r>
          </a:p>
        </p:txBody>
      </p:sp>
      <p:sp>
        <p:nvSpPr>
          <p:cNvPr id="5" name="Date Placeholder 4"/>
          <p:cNvSpPr>
            <a:spLocks noGrp="1"/>
          </p:cNvSpPr>
          <p:nvPr>
            <p:ph type="dt" sz="half" idx="10"/>
          </p:nvPr>
        </p:nvSpPr>
        <p:spPr/>
        <p:txBody>
          <a:bodyPr/>
          <a:lstStyle/>
          <a:p>
            <a:fld id="{9CAF8545-9FEE-43D8-A1AC-4B24519A59E3}"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2164975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52"/>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7"/>
            <a:ext cx="3934777" cy="7147983"/>
          </a:xfrm>
        </p:spPr>
        <p:txBody>
          <a:bodyPr anchor="t"/>
          <a:lstStyle>
            <a:lvl1pPr marL="0" indent="0">
              <a:buNone/>
              <a:defRPr sz="2752"/>
            </a:lvl1pPr>
            <a:lvl2pPr marL="393238" indent="0">
              <a:buNone/>
              <a:defRPr sz="2408"/>
            </a:lvl2pPr>
            <a:lvl3pPr marL="786475" indent="0">
              <a:buNone/>
              <a:defRPr sz="2064"/>
            </a:lvl3pPr>
            <a:lvl4pPr marL="1179713" indent="0">
              <a:buNone/>
              <a:defRPr sz="1720"/>
            </a:lvl4pPr>
            <a:lvl5pPr marL="1572951" indent="0">
              <a:buNone/>
              <a:defRPr sz="1720"/>
            </a:lvl5pPr>
            <a:lvl6pPr marL="1966189" indent="0">
              <a:buNone/>
              <a:defRPr sz="1720"/>
            </a:lvl6pPr>
            <a:lvl7pPr marL="2359426" indent="0">
              <a:buNone/>
              <a:defRPr sz="1720"/>
            </a:lvl7pPr>
            <a:lvl8pPr marL="2752664" indent="0">
              <a:buNone/>
              <a:defRPr sz="1720"/>
            </a:lvl8pPr>
            <a:lvl9pPr marL="3145902" indent="0">
              <a:buNone/>
              <a:defRPr sz="172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76"/>
            </a:lvl1pPr>
            <a:lvl2pPr marL="393238" indent="0">
              <a:buNone/>
              <a:defRPr sz="1204"/>
            </a:lvl2pPr>
            <a:lvl3pPr marL="786475" indent="0">
              <a:buNone/>
              <a:defRPr sz="1032"/>
            </a:lvl3pPr>
            <a:lvl4pPr marL="1179713" indent="0">
              <a:buNone/>
              <a:defRPr sz="860"/>
            </a:lvl4pPr>
            <a:lvl5pPr marL="1572951" indent="0">
              <a:buNone/>
              <a:defRPr sz="860"/>
            </a:lvl5pPr>
            <a:lvl6pPr marL="1966189" indent="0">
              <a:buNone/>
              <a:defRPr sz="860"/>
            </a:lvl6pPr>
            <a:lvl7pPr marL="2359426" indent="0">
              <a:buNone/>
              <a:defRPr sz="860"/>
            </a:lvl7pPr>
            <a:lvl8pPr marL="2752664" indent="0">
              <a:buNone/>
              <a:defRPr sz="860"/>
            </a:lvl8pPr>
            <a:lvl9pPr marL="3145902" indent="0">
              <a:buNone/>
              <a:defRPr sz="860"/>
            </a:lvl9pPr>
          </a:lstStyle>
          <a:p>
            <a:pPr lvl="0"/>
            <a:r>
              <a:rPr lang="en-US"/>
              <a:t>Click to edit Master text styles</a:t>
            </a:r>
          </a:p>
        </p:txBody>
      </p:sp>
      <p:sp>
        <p:nvSpPr>
          <p:cNvPr id="5" name="Date Placeholder 4"/>
          <p:cNvSpPr>
            <a:spLocks noGrp="1"/>
          </p:cNvSpPr>
          <p:nvPr>
            <p:ph type="dt" sz="half" idx="10"/>
          </p:nvPr>
        </p:nvSpPr>
        <p:spPr/>
        <p:txBody>
          <a:bodyPr/>
          <a:lstStyle/>
          <a:p>
            <a:fld id="{9CAF8545-9FEE-43D8-A1AC-4B24519A59E3}"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09F47-606D-44B0-AA52-4C1E44E63B37}" type="slidenum">
              <a:rPr lang="en-US" smtClean="0"/>
              <a:t>‹#›</a:t>
            </a:fld>
            <a:endParaRPr lang="en-US"/>
          </a:p>
        </p:txBody>
      </p:sp>
    </p:spTree>
    <p:extLst>
      <p:ext uri="{BB962C8B-B14F-4D97-AF65-F5344CB8AC3E}">
        <p14:creationId xmlns:p14="http://schemas.microsoft.com/office/powerpoint/2010/main" val="4189832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20"/>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50"/>
            <a:ext cx="1748790" cy="535517"/>
          </a:xfrm>
          <a:prstGeom prst="rect">
            <a:avLst/>
          </a:prstGeom>
        </p:spPr>
        <p:txBody>
          <a:bodyPr vert="horz" lIns="91440" tIns="45720" rIns="91440" bIns="45720" rtlCol="0" anchor="ctr"/>
          <a:lstStyle>
            <a:lvl1pPr algn="l">
              <a:defRPr sz="1032">
                <a:solidFill>
                  <a:schemeClr val="tx1">
                    <a:tint val="75000"/>
                  </a:schemeClr>
                </a:solidFill>
              </a:defRPr>
            </a:lvl1pPr>
          </a:lstStyle>
          <a:p>
            <a:fld id="{9CAF8545-9FEE-43D8-A1AC-4B24519A59E3}" type="datetimeFigureOut">
              <a:rPr lang="en-US" smtClean="0"/>
              <a:t>4/18/2024</a:t>
            </a:fld>
            <a:endParaRPr lang="en-US"/>
          </a:p>
        </p:txBody>
      </p:sp>
      <p:sp>
        <p:nvSpPr>
          <p:cNvPr id="5" name="Footer Placeholder 4"/>
          <p:cNvSpPr>
            <a:spLocks noGrp="1"/>
          </p:cNvSpPr>
          <p:nvPr>
            <p:ph type="ftr" sz="quarter" idx="3"/>
          </p:nvPr>
        </p:nvSpPr>
        <p:spPr>
          <a:xfrm>
            <a:off x="2574608" y="9322650"/>
            <a:ext cx="2623185" cy="535517"/>
          </a:xfrm>
          <a:prstGeom prst="rect">
            <a:avLst/>
          </a:prstGeom>
        </p:spPr>
        <p:txBody>
          <a:bodyPr vert="horz" lIns="91440" tIns="45720" rIns="91440" bIns="45720" rtlCol="0" anchor="ctr"/>
          <a:lstStyle>
            <a:lvl1pPr algn="ctr">
              <a:defRPr sz="103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50"/>
            <a:ext cx="1748790" cy="535517"/>
          </a:xfrm>
          <a:prstGeom prst="rect">
            <a:avLst/>
          </a:prstGeom>
        </p:spPr>
        <p:txBody>
          <a:bodyPr vert="horz" lIns="91440" tIns="45720" rIns="91440" bIns="45720" rtlCol="0" anchor="ctr"/>
          <a:lstStyle>
            <a:lvl1pPr algn="r">
              <a:defRPr sz="1032">
                <a:solidFill>
                  <a:schemeClr val="tx1">
                    <a:tint val="75000"/>
                  </a:schemeClr>
                </a:solidFill>
              </a:defRPr>
            </a:lvl1pPr>
          </a:lstStyle>
          <a:p>
            <a:fld id="{01109F47-606D-44B0-AA52-4C1E44E63B37}" type="slidenum">
              <a:rPr lang="en-US" smtClean="0"/>
              <a:t>‹#›</a:t>
            </a:fld>
            <a:endParaRPr lang="en-US"/>
          </a:p>
        </p:txBody>
      </p:sp>
    </p:spTree>
    <p:extLst>
      <p:ext uri="{BB962C8B-B14F-4D97-AF65-F5344CB8AC3E}">
        <p14:creationId xmlns:p14="http://schemas.microsoft.com/office/powerpoint/2010/main" val="26640464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86475" rtl="0" eaLnBrk="1" latinLnBrk="0" hangingPunct="1">
        <a:lnSpc>
          <a:spcPct val="90000"/>
        </a:lnSpc>
        <a:spcBef>
          <a:spcPct val="0"/>
        </a:spcBef>
        <a:buNone/>
        <a:defRPr sz="3784" kern="1200">
          <a:solidFill>
            <a:schemeClr val="tx1"/>
          </a:solidFill>
          <a:latin typeface="+mj-lt"/>
          <a:ea typeface="+mj-ea"/>
          <a:cs typeface="+mj-cs"/>
        </a:defRPr>
      </a:lvl1pPr>
    </p:titleStyle>
    <p:bodyStyle>
      <a:lvl1pPr marL="196619" indent="-196619" algn="l" defTabSz="786475" rtl="0" eaLnBrk="1" latinLnBrk="0" hangingPunct="1">
        <a:lnSpc>
          <a:spcPct val="90000"/>
        </a:lnSpc>
        <a:spcBef>
          <a:spcPts val="860"/>
        </a:spcBef>
        <a:buFont typeface="Arial" panose="020B0604020202020204" pitchFamily="34" charset="0"/>
        <a:buChar char="•"/>
        <a:defRPr sz="2408" kern="1200">
          <a:solidFill>
            <a:schemeClr val="tx1"/>
          </a:solidFill>
          <a:latin typeface="+mn-lt"/>
          <a:ea typeface="+mn-ea"/>
          <a:cs typeface="+mn-cs"/>
        </a:defRPr>
      </a:lvl1pPr>
      <a:lvl2pPr marL="589857" indent="-196619" algn="l" defTabSz="786475" rtl="0" eaLnBrk="1" latinLnBrk="0" hangingPunct="1">
        <a:lnSpc>
          <a:spcPct val="90000"/>
        </a:lnSpc>
        <a:spcBef>
          <a:spcPts val="430"/>
        </a:spcBef>
        <a:buFont typeface="Arial" panose="020B0604020202020204" pitchFamily="34" charset="0"/>
        <a:buChar char="•"/>
        <a:defRPr sz="2064" kern="1200">
          <a:solidFill>
            <a:schemeClr val="tx1"/>
          </a:solidFill>
          <a:latin typeface="+mn-lt"/>
          <a:ea typeface="+mn-ea"/>
          <a:cs typeface="+mn-cs"/>
        </a:defRPr>
      </a:lvl2pPr>
      <a:lvl3pPr marL="983094" indent="-196619" algn="l" defTabSz="786475" rtl="0" eaLnBrk="1" latinLnBrk="0" hangingPunct="1">
        <a:lnSpc>
          <a:spcPct val="90000"/>
        </a:lnSpc>
        <a:spcBef>
          <a:spcPts val="430"/>
        </a:spcBef>
        <a:buFont typeface="Arial" panose="020B0604020202020204" pitchFamily="34" charset="0"/>
        <a:buChar char="•"/>
        <a:defRPr sz="1720" kern="1200">
          <a:solidFill>
            <a:schemeClr val="tx1"/>
          </a:solidFill>
          <a:latin typeface="+mn-lt"/>
          <a:ea typeface="+mn-ea"/>
          <a:cs typeface="+mn-cs"/>
        </a:defRPr>
      </a:lvl3pPr>
      <a:lvl4pPr marL="1376332" indent="-196619" algn="l" defTabSz="786475" rtl="0" eaLnBrk="1" latinLnBrk="0" hangingPunct="1">
        <a:lnSpc>
          <a:spcPct val="90000"/>
        </a:lnSpc>
        <a:spcBef>
          <a:spcPts val="430"/>
        </a:spcBef>
        <a:buFont typeface="Arial" panose="020B0604020202020204" pitchFamily="34" charset="0"/>
        <a:buChar char="•"/>
        <a:defRPr sz="1548" kern="1200">
          <a:solidFill>
            <a:schemeClr val="tx1"/>
          </a:solidFill>
          <a:latin typeface="+mn-lt"/>
          <a:ea typeface="+mn-ea"/>
          <a:cs typeface="+mn-cs"/>
        </a:defRPr>
      </a:lvl4pPr>
      <a:lvl5pPr marL="1769570" indent="-196619" algn="l" defTabSz="786475" rtl="0" eaLnBrk="1" latinLnBrk="0" hangingPunct="1">
        <a:lnSpc>
          <a:spcPct val="90000"/>
        </a:lnSpc>
        <a:spcBef>
          <a:spcPts val="430"/>
        </a:spcBef>
        <a:buFont typeface="Arial" panose="020B0604020202020204" pitchFamily="34" charset="0"/>
        <a:buChar char="•"/>
        <a:defRPr sz="1548" kern="1200">
          <a:solidFill>
            <a:schemeClr val="tx1"/>
          </a:solidFill>
          <a:latin typeface="+mn-lt"/>
          <a:ea typeface="+mn-ea"/>
          <a:cs typeface="+mn-cs"/>
        </a:defRPr>
      </a:lvl5pPr>
      <a:lvl6pPr marL="2162807" indent="-196619" algn="l" defTabSz="786475" rtl="0" eaLnBrk="1" latinLnBrk="0" hangingPunct="1">
        <a:lnSpc>
          <a:spcPct val="90000"/>
        </a:lnSpc>
        <a:spcBef>
          <a:spcPts val="430"/>
        </a:spcBef>
        <a:buFont typeface="Arial" panose="020B0604020202020204" pitchFamily="34" charset="0"/>
        <a:buChar char="•"/>
        <a:defRPr sz="1548" kern="1200">
          <a:solidFill>
            <a:schemeClr val="tx1"/>
          </a:solidFill>
          <a:latin typeface="+mn-lt"/>
          <a:ea typeface="+mn-ea"/>
          <a:cs typeface="+mn-cs"/>
        </a:defRPr>
      </a:lvl6pPr>
      <a:lvl7pPr marL="2556045" indent="-196619" algn="l" defTabSz="786475" rtl="0" eaLnBrk="1" latinLnBrk="0" hangingPunct="1">
        <a:lnSpc>
          <a:spcPct val="90000"/>
        </a:lnSpc>
        <a:spcBef>
          <a:spcPts val="430"/>
        </a:spcBef>
        <a:buFont typeface="Arial" panose="020B0604020202020204" pitchFamily="34" charset="0"/>
        <a:buChar char="•"/>
        <a:defRPr sz="1548" kern="1200">
          <a:solidFill>
            <a:schemeClr val="tx1"/>
          </a:solidFill>
          <a:latin typeface="+mn-lt"/>
          <a:ea typeface="+mn-ea"/>
          <a:cs typeface="+mn-cs"/>
        </a:defRPr>
      </a:lvl7pPr>
      <a:lvl8pPr marL="2949283" indent="-196619" algn="l" defTabSz="786475" rtl="0" eaLnBrk="1" latinLnBrk="0" hangingPunct="1">
        <a:lnSpc>
          <a:spcPct val="90000"/>
        </a:lnSpc>
        <a:spcBef>
          <a:spcPts val="430"/>
        </a:spcBef>
        <a:buFont typeface="Arial" panose="020B0604020202020204" pitchFamily="34" charset="0"/>
        <a:buChar char="•"/>
        <a:defRPr sz="1548" kern="1200">
          <a:solidFill>
            <a:schemeClr val="tx1"/>
          </a:solidFill>
          <a:latin typeface="+mn-lt"/>
          <a:ea typeface="+mn-ea"/>
          <a:cs typeface="+mn-cs"/>
        </a:defRPr>
      </a:lvl8pPr>
      <a:lvl9pPr marL="3342521" indent="-196619" algn="l" defTabSz="786475" rtl="0" eaLnBrk="1" latinLnBrk="0" hangingPunct="1">
        <a:lnSpc>
          <a:spcPct val="90000"/>
        </a:lnSpc>
        <a:spcBef>
          <a:spcPts val="430"/>
        </a:spcBef>
        <a:buFont typeface="Arial" panose="020B0604020202020204" pitchFamily="34" charset="0"/>
        <a:buChar char="•"/>
        <a:defRPr sz="1548" kern="1200">
          <a:solidFill>
            <a:schemeClr val="tx1"/>
          </a:solidFill>
          <a:latin typeface="+mn-lt"/>
          <a:ea typeface="+mn-ea"/>
          <a:cs typeface="+mn-cs"/>
        </a:defRPr>
      </a:lvl9pPr>
    </p:bodyStyle>
    <p:otherStyle>
      <a:defPPr>
        <a:defRPr lang="en-US"/>
      </a:defPPr>
      <a:lvl1pPr marL="0" algn="l" defTabSz="786475" rtl="0" eaLnBrk="1" latinLnBrk="0" hangingPunct="1">
        <a:defRPr sz="1548" kern="1200">
          <a:solidFill>
            <a:schemeClr val="tx1"/>
          </a:solidFill>
          <a:latin typeface="+mn-lt"/>
          <a:ea typeface="+mn-ea"/>
          <a:cs typeface="+mn-cs"/>
        </a:defRPr>
      </a:lvl1pPr>
      <a:lvl2pPr marL="393238" algn="l" defTabSz="786475" rtl="0" eaLnBrk="1" latinLnBrk="0" hangingPunct="1">
        <a:defRPr sz="1548" kern="1200">
          <a:solidFill>
            <a:schemeClr val="tx1"/>
          </a:solidFill>
          <a:latin typeface="+mn-lt"/>
          <a:ea typeface="+mn-ea"/>
          <a:cs typeface="+mn-cs"/>
        </a:defRPr>
      </a:lvl2pPr>
      <a:lvl3pPr marL="786475" algn="l" defTabSz="786475" rtl="0" eaLnBrk="1" latinLnBrk="0" hangingPunct="1">
        <a:defRPr sz="1548" kern="1200">
          <a:solidFill>
            <a:schemeClr val="tx1"/>
          </a:solidFill>
          <a:latin typeface="+mn-lt"/>
          <a:ea typeface="+mn-ea"/>
          <a:cs typeface="+mn-cs"/>
        </a:defRPr>
      </a:lvl3pPr>
      <a:lvl4pPr marL="1179713" algn="l" defTabSz="786475" rtl="0" eaLnBrk="1" latinLnBrk="0" hangingPunct="1">
        <a:defRPr sz="1548" kern="1200">
          <a:solidFill>
            <a:schemeClr val="tx1"/>
          </a:solidFill>
          <a:latin typeface="+mn-lt"/>
          <a:ea typeface="+mn-ea"/>
          <a:cs typeface="+mn-cs"/>
        </a:defRPr>
      </a:lvl4pPr>
      <a:lvl5pPr marL="1572951" algn="l" defTabSz="786475" rtl="0" eaLnBrk="1" latinLnBrk="0" hangingPunct="1">
        <a:defRPr sz="1548" kern="1200">
          <a:solidFill>
            <a:schemeClr val="tx1"/>
          </a:solidFill>
          <a:latin typeface="+mn-lt"/>
          <a:ea typeface="+mn-ea"/>
          <a:cs typeface="+mn-cs"/>
        </a:defRPr>
      </a:lvl5pPr>
      <a:lvl6pPr marL="1966189" algn="l" defTabSz="786475" rtl="0" eaLnBrk="1" latinLnBrk="0" hangingPunct="1">
        <a:defRPr sz="1548" kern="1200">
          <a:solidFill>
            <a:schemeClr val="tx1"/>
          </a:solidFill>
          <a:latin typeface="+mn-lt"/>
          <a:ea typeface="+mn-ea"/>
          <a:cs typeface="+mn-cs"/>
        </a:defRPr>
      </a:lvl6pPr>
      <a:lvl7pPr marL="2359426" algn="l" defTabSz="786475" rtl="0" eaLnBrk="1" latinLnBrk="0" hangingPunct="1">
        <a:defRPr sz="1548" kern="1200">
          <a:solidFill>
            <a:schemeClr val="tx1"/>
          </a:solidFill>
          <a:latin typeface="+mn-lt"/>
          <a:ea typeface="+mn-ea"/>
          <a:cs typeface="+mn-cs"/>
        </a:defRPr>
      </a:lvl7pPr>
      <a:lvl8pPr marL="2752664" algn="l" defTabSz="786475" rtl="0" eaLnBrk="1" latinLnBrk="0" hangingPunct="1">
        <a:defRPr sz="1548" kern="1200">
          <a:solidFill>
            <a:schemeClr val="tx1"/>
          </a:solidFill>
          <a:latin typeface="+mn-lt"/>
          <a:ea typeface="+mn-ea"/>
          <a:cs typeface="+mn-cs"/>
        </a:defRPr>
      </a:lvl8pPr>
      <a:lvl9pPr marL="3145902" algn="l" defTabSz="786475" rtl="0" eaLnBrk="1" latinLnBrk="0" hangingPunct="1">
        <a:defRPr sz="15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45153" y="5755289"/>
            <a:ext cx="1162157" cy="1533815"/>
          </a:xfrm>
          <a:prstGeom prst="rect">
            <a:avLst/>
          </a:prstGeom>
        </p:spPr>
      </p:pic>
      <p:sp>
        <p:nvSpPr>
          <p:cNvPr id="34" name="Rectangle 33"/>
          <p:cNvSpPr/>
          <p:nvPr/>
        </p:nvSpPr>
        <p:spPr>
          <a:xfrm>
            <a:off x="5210853" y="5842660"/>
            <a:ext cx="2585960" cy="1413163"/>
          </a:xfrm>
          <a:prstGeom prst="rect">
            <a:avLst/>
          </a:prstGeom>
          <a:solidFill>
            <a:srgbClr val="432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5210853" y="7938690"/>
            <a:ext cx="2585960" cy="2143461"/>
          </a:xfrm>
          <a:prstGeom prst="rect">
            <a:avLst/>
          </a:prstGeom>
          <a:solidFill>
            <a:srgbClr val="432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9938" y="1860332"/>
            <a:ext cx="7826751" cy="2825969"/>
          </a:xfrm>
          <a:prstGeom prst="rect">
            <a:avLst/>
          </a:prstGeom>
          <a:solidFill>
            <a:srgbClr val="432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939547C-74A8-4650-A2AC-638E29A260D2}"/>
              </a:ext>
            </a:extLst>
          </p:cNvPr>
          <p:cNvSpPr txBox="1"/>
          <p:nvPr/>
        </p:nvSpPr>
        <p:spPr>
          <a:xfrm>
            <a:off x="150580" y="5075153"/>
            <a:ext cx="7545149" cy="769441"/>
          </a:xfrm>
          <a:prstGeom prst="rect">
            <a:avLst/>
          </a:prstGeom>
          <a:noFill/>
        </p:spPr>
        <p:txBody>
          <a:bodyPr wrap="square" rtlCol="0">
            <a:spAutoFit/>
          </a:bodyPr>
          <a:lstStyle/>
          <a:p>
            <a:pPr algn="l"/>
            <a:r>
              <a:rPr lang="en-US" sz="1100" b="1" i="0" dirty="0">
                <a:solidFill>
                  <a:srgbClr val="6E6D6D"/>
                </a:solidFill>
                <a:effectLst/>
                <a:latin typeface="Lato" panose="020B0604020202020204" pitchFamily="34" charset="0"/>
              </a:rPr>
              <a:t>This class is designed for officers, deputies, troopers, and detention officers who have attended a Basic FTO Academy with a focus on the San Jose Model of FTO. This course will review Adult Learning methodologies as well as review the evaluation rules, the importance of ethical evaluations, issues related to improper documentation, and the importance of like-kind training.</a:t>
            </a:r>
          </a:p>
        </p:txBody>
      </p:sp>
      <p:sp>
        <p:nvSpPr>
          <p:cNvPr id="12" name="TextBox 11">
            <a:extLst>
              <a:ext uri="{FF2B5EF4-FFF2-40B4-BE49-F238E27FC236}">
                <a16:creationId xmlns:a16="http://schemas.microsoft.com/office/drawing/2014/main" id="{253F6AD7-6C72-4545-8EDF-089607D22673}"/>
              </a:ext>
            </a:extLst>
          </p:cNvPr>
          <p:cNvSpPr txBox="1"/>
          <p:nvPr/>
        </p:nvSpPr>
        <p:spPr>
          <a:xfrm>
            <a:off x="5278971" y="8881822"/>
            <a:ext cx="2426251" cy="1200329"/>
          </a:xfrm>
          <a:prstGeom prst="rect">
            <a:avLst/>
          </a:prstGeom>
          <a:noFill/>
        </p:spPr>
        <p:txBody>
          <a:bodyPr wrap="square" rtlCol="0">
            <a:spAutoFit/>
          </a:bodyPr>
          <a:lstStyle/>
          <a:p>
            <a:r>
              <a:rPr lang="en-US" sz="1400" b="1" dirty="0">
                <a:solidFill>
                  <a:schemeClr val="bg1"/>
                </a:solidFill>
              </a:rPr>
              <a:t>Any questions, please contact:</a:t>
            </a:r>
          </a:p>
          <a:p>
            <a:pPr algn="ctr"/>
            <a:r>
              <a:rPr lang="en-US" sz="1400" dirty="0">
                <a:solidFill>
                  <a:schemeClr val="bg1"/>
                </a:solidFill>
              </a:rPr>
              <a:t>Sgt. David J. Harris (Ret) </a:t>
            </a:r>
          </a:p>
          <a:p>
            <a:pPr algn="ctr"/>
            <a:r>
              <a:rPr lang="en-US" sz="1400" dirty="0">
                <a:solidFill>
                  <a:schemeClr val="bg1"/>
                </a:solidFill>
              </a:rPr>
              <a:t>(425) 426-6350</a:t>
            </a:r>
          </a:p>
          <a:p>
            <a:pPr algn="ctr"/>
            <a:r>
              <a:rPr lang="en-US" sz="1400" b="1" u="sng" dirty="0">
                <a:solidFill>
                  <a:schemeClr val="bg1"/>
                </a:solidFill>
              </a:rPr>
              <a:t>ftoschool@gmail.com</a:t>
            </a:r>
          </a:p>
          <a:p>
            <a:endParaRPr lang="en-US" sz="1600" dirty="0">
              <a:solidFill>
                <a:schemeClr val="bg1"/>
              </a:solidFill>
            </a:endParaRPr>
          </a:p>
        </p:txBody>
      </p:sp>
      <p:sp>
        <p:nvSpPr>
          <p:cNvPr id="13" name="TextBox 12">
            <a:extLst>
              <a:ext uri="{FF2B5EF4-FFF2-40B4-BE49-F238E27FC236}">
                <a16:creationId xmlns:a16="http://schemas.microsoft.com/office/drawing/2014/main" id="{81E85619-B05E-4B3C-8D09-A6A177BFF465}"/>
              </a:ext>
            </a:extLst>
          </p:cNvPr>
          <p:cNvSpPr txBox="1"/>
          <p:nvPr/>
        </p:nvSpPr>
        <p:spPr>
          <a:xfrm>
            <a:off x="273935" y="9322579"/>
            <a:ext cx="4739850" cy="523220"/>
          </a:xfrm>
          <a:prstGeom prst="rect">
            <a:avLst/>
          </a:prstGeom>
          <a:noFill/>
        </p:spPr>
        <p:txBody>
          <a:bodyPr wrap="square" rtlCol="0">
            <a:spAutoFit/>
          </a:bodyPr>
          <a:lstStyle/>
          <a:p>
            <a:r>
              <a:rPr lang="en-US" sz="1400" b="1" dirty="0"/>
              <a:t>Cost: $497.00 per student, which includes training materials. * No refunds if not requested within 30 days of the class.   </a:t>
            </a:r>
          </a:p>
        </p:txBody>
      </p:sp>
      <p:sp>
        <p:nvSpPr>
          <p:cNvPr id="3" name="Rectangle 2">
            <a:extLst>
              <a:ext uri="{FF2B5EF4-FFF2-40B4-BE49-F238E27FC236}">
                <a16:creationId xmlns:a16="http://schemas.microsoft.com/office/drawing/2014/main" id="{EDE2F034-70DD-4087-8874-EDCD0C609E82}"/>
              </a:ext>
            </a:extLst>
          </p:cNvPr>
          <p:cNvSpPr/>
          <p:nvPr/>
        </p:nvSpPr>
        <p:spPr>
          <a:xfrm>
            <a:off x="27474" y="6490630"/>
            <a:ext cx="4379836" cy="2431435"/>
          </a:xfrm>
          <a:prstGeom prst="rect">
            <a:avLst/>
          </a:prstGeom>
        </p:spPr>
        <p:txBody>
          <a:bodyPr wrap="square">
            <a:spAutoFit/>
          </a:bodyPr>
          <a:lstStyle/>
          <a:p>
            <a:pPr marL="182880" indent="-182880">
              <a:spcAft>
                <a:spcPts val="300"/>
              </a:spcAft>
              <a:buFont typeface="Arial" panose="020B0604020202020204" pitchFamily="34" charset="0"/>
              <a:buChar char="•"/>
            </a:pPr>
            <a:r>
              <a:rPr lang="en-US" sz="1200" dirty="0">
                <a:latin typeface="Calibri" panose="020F0502020204030204" pitchFamily="34" charset="0"/>
                <a:cs typeface="Calibri" panose="020F0502020204030204" pitchFamily="34" charset="0"/>
              </a:rPr>
              <a:t>Adult Learning Methodologies</a:t>
            </a:r>
          </a:p>
          <a:p>
            <a:pPr marL="182880" indent="-182880">
              <a:spcAft>
                <a:spcPts val="300"/>
              </a:spcAft>
              <a:buFont typeface="Arial" panose="020B0604020202020204" pitchFamily="34" charset="0"/>
              <a:buChar char="•"/>
            </a:pPr>
            <a:r>
              <a:rPr lang="en-US" sz="1200" dirty="0">
                <a:latin typeface="Calibri" panose="020F0502020204030204" pitchFamily="34" charset="0"/>
                <a:cs typeface="Calibri" panose="020F0502020204030204" pitchFamily="34" charset="0"/>
              </a:rPr>
              <a:t>Coach-Pupil Method of Instruction</a:t>
            </a:r>
          </a:p>
          <a:p>
            <a:pPr marL="182880" indent="-182880">
              <a:spcAft>
                <a:spcPts val="300"/>
              </a:spcAft>
              <a:buFont typeface="Arial" panose="020B0604020202020204" pitchFamily="34" charset="0"/>
              <a:buChar char="•"/>
            </a:pPr>
            <a:r>
              <a:rPr lang="en-US" sz="1200" dirty="0">
                <a:latin typeface="Calibri" panose="020F0502020204030204" pitchFamily="34" charset="0"/>
                <a:cs typeface="Calibri" panose="020F0502020204030204" pitchFamily="34" charset="0"/>
              </a:rPr>
              <a:t>Evaluation Rules</a:t>
            </a:r>
          </a:p>
          <a:p>
            <a:pPr marL="182880" indent="-182880">
              <a:spcAft>
                <a:spcPts val="300"/>
              </a:spcAft>
              <a:buFont typeface="Arial" panose="020B0604020202020204" pitchFamily="34" charset="0"/>
              <a:buChar char="•"/>
            </a:pPr>
            <a:r>
              <a:rPr lang="en-US" sz="1200" dirty="0">
                <a:latin typeface="Calibri" panose="020F0502020204030204" pitchFamily="34" charset="0"/>
                <a:cs typeface="Calibri" panose="020F0502020204030204" pitchFamily="34" charset="0"/>
              </a:rPr>
              <a:t>Formula for Documentation</a:t>
            </a:r>
          </a:p>
          <a:p>
            <a:pPr marL="182880" indent="-182880">
              <a:spcAft>
                <a:spcPts val="300"/>
              </a:spcAft>
              <a:buFont typeface="Arial" panose="020B0604020202020204" pitchFamily="34" charset="0"/>
              <a:buChar char="•"/>
            </a:pPr>
            <a:r>
              <a:rPr lang="en-US" sz="1200" dirty="0">
                <a:latin typeface="Calibri" panose="020F0502020204030204" pitchFamily="34" charset="0"/>
                <a:cs typeface="Calibri" panose="020F0502020204030204" pitchFamily="34" charset="0"/>
              </a:rPr>
              <a:t>How to Deal with the Incapable Students</a:t>
            </a:r>
          </a:p>
          <a:p>
            <a:pPr marL="182880" indent="-182880">
              <a:spcAft>
                <a:spcPts val="300"/>
              </a:spcAft>
              <a:buFont typeface="Arial" panose="020B0604020202020204" pitchFamily="34" charset="0"/>
              <a:buChar char="•"/>
            </a:pPr>
            <a:r>
              <a:rPr lang="en-US" sz="1200" dirty="0">
                <a:latin typeface="Calibri" panose="020F0502020204030204" pitchFamily="34" charset="0"/>
                <a:cs typeface="Calibri" panose="020F0502020204030204" pitchFamily="34" charset="0"/>
              </a:rPr>
              <a:t>Extensions and Not Responding to Training Issues</a:t>
            </a:r>
          </a:p>
          <a:p>
            <a:pPr marL="182880" indent="-182880">
              <a:spcAft>
                <a:spcPts val="300"/>
              </a:spcAft>
              <a:buFont typeface="Arial" panose="020B0604020202020204" pitchFamily="34" charset="0"/>
              <a:buChar char="•"/>
            </a:pPr>
            <a:r>
              <a:rPr lang="en-US" sz="1200" dirty="0">
                <a:latin typeface="Calibri" panose="020F0502020204030204" pitchFamily="34" charset="0"/>
                <a:cs typeface="Calibri" panose="020F0502020204030204" pitchFamily="34" charset="0"/>
              </a:rPr>
              <a:t>The Ethical Considerations of Field Training Programs</a:t>
            </a:r>
          </a:p>
          <a:p>
            <a:pPr marL="182880" indent="-182880">
              <a:spcAft>
                <a:spcPts val="300"/>
              </a:spcAft>
              <a:buFont typeface="Arial" panose="020B0604020202020204" pitchFamily="34" charset="0"/>
              <a:buChar char="•"/>
            </a:pPr>
            <a:r>
              <a:rPr lang="en-US" sz="1200" dirty="0">
                <a:latin typeface="Calibri" panose="020F0502020204030204" pitchFamily="34" charset="0"/>
                <a:cs typeface="Calibri" panose="020F0502020204030204" pitchFamily="34" charset="0"/>
              </a:rPr>
              <a:t>Daily</a:t>
            </a:r>
            <a:r>
              <a:rPr lang="en-US" sz="1200" b="1" dirty="0">
                <a:latin typeface="Calibri" panose="020F0502020204030204" pitchFamily="34" charset="0"/>
                <a:cs typeface="Calibri" panose="020F0502020204030204" pitchFamily="34" charset="0"/>
              </a:rPr>
              <a:t> Observation Reports (DOR) </a:t>
            </a:r>
            <a:r>
              <a:rPr lang="en-US" sz="1200" dirty="0">
                <a:latin typeface="Calibri" panose="020F0502020204030204" pitchFamily="34" charset="0"/>
                <a:cs typeface="Calibri" panose="020F0502020204030204" pitchFamily="34" charset="0"/>
              </a:rPr>
              <a:t>based on a student’s performance, utilizing the </a:t>
            </a:r>
            <a:r>
              <a:rPr lang="en-US" sz="1200" dirty="0" err="1">
                <a:latin typeface="Calibri" panose="020F0502020204030204" pitchFamily="34" charset="0"/>
                <a:cs typeface="Calibri" panose="020F0502020204030204" pitchFamily="34" charset="0"/>
              </a:rPr>
              <a:t>SEGs</a:t>
            </a:r>
            <a:endParaRPr lang="en-US" sz="1200" dirty="0">
              <a:latin typeface="Calibri" panose="020F0502020204030204" pitchFamily="34" charset="0"/>
              <a:cs typeface="Calibri" panose="020F0502020204030204" pitchFamily="34" charset="0"/>
            </a:endParaRPr>
          </a:p>
          <a:p>
            <a:pPr marL="182880" indent="-182880">
              <a:spcAft>
                <a:spcPts val="300"/>
              </a:spcAft>
              <a:buFont typeface="Arial" panose="020B0604020202020204" pitchFamily="34" charset="0"/>
              <a:buChar char="•"/>
            </a:pPr>
            <a:r>
              <a:rPr lang="en-US" sz="1200" dirty="0">
                <a:latin typeface="Calibri" panose="020F0502020204030204" pitchFamily="34" charset="0"/>
                <a:cs typeface="Calibri" panose="020F0502020204030204" pitchFamily="34" charset="0"/>
              </a:rPr>
              <a:t>Watching videos of a student officer performing various tasks and evaluating performance according to </a:t>
            </a:r>
            <a:r>
              <a:rPr lang="en-US" sz="1200" dirty="0" err="1">
                <a:latin typeface="Calibri" panose="020F0502020204030204" pitchFamily="34" charset="0"/>
                <a:cs typeface="Calibri" panose="020F0502020204030204" pitchFamily="34" charset="0"/>
              </a:rPr>
              <a:t>SEGs</a:t>
            </a:r>
            <a:endParaRPr lang="en-US" sz="1200" dirty="0">
              <a:effectLst/>
              <a:latin typeface="Calibri" panose="020F0502020204030204" pitchFamily="34" charset="0"/>
              <a:cs typeface="Calibri" panose="020F0502020204030204" pitchFamily="34" charset="0"/>
            </a:endParaRPr>
          </a:p>
        </p:txBody>
      </p:sp>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4480" t="22141" r="23092" b="38372"/>
          <a:stretch/>
        </p:blipFill>
        <p:spPr>
          <a:xfrm>
            <a:off x="-29938" y="-66675"/>
            <a:ext cx="7826751" cy="1942794"/>
          </a:xfrm>
          <a:prstGeom prst="rect">
            <a:avLst/>
          </a:prstGeom>
        </p:spPr>
      </p:pic>
      <p:sp>
        <p:nvSpPr>
          <p:cNvPr id="23" name="Rectangle 22"/>
          <p:cNvSpPr/>
          <p:nvPr/>
        </p:nvSpPr>
        <p:spPr>
          <a:xfrm>
            <a:off x="2751983" y="1512543"/>
            <a:ext cx="4843721" cy="3457587"/>
          </a:xfrm>
          <a:prstGeom prst="rect">
            <a:avLst/>
          </a:prstGeom>
          <a:solidFill>
            <a:schemeClr val="bg1"/>
          </a:solidFill>
          <a:ln w="28575">
            <a:solidFill>
              <a:srgbClr val="432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t="5231" r="6631"/>
          <a:stretch/>
        </p:blipFill>
        <p:spPr>
          <a:xfrm>
            <a:off x="2882484" y="1591372"/>
            <a:ext cx="4609994" cy="1093656"/>
          </a:xfrm>
          <a:prstGeom prst="rect">
            <a:avLst/>
          </a:prstGeom>
        </p:spPr>
      </p:pic>
      <p:sp>
        <p:nvSpPr>
          <p:cNvPr id="26" name="TextBox 25">
            <a:extLst>
              <a:ext uri="{FF2B5EF4-FFF2-40B4-BE49-F238E27FC236}">
                <a16:creationId xmlns:a16="http://schemas.microsoft.com/office/drawing/2014/main" id="{253F6AD7-6C72-4545-8EDF-089607D22673}"/>
              </a:ext>
            </a:extLst>
          </p:cNvPr>
          <p:cNvSpPr txBox="1"/>
          <p:nvPr/>
        </p:nvSpPr>
        <p:spPr>
          <a:xfrm>
            <a:off x="5355739" y="5983562"/>
            <a:ext cx="2304786" cy="954107"/>
          </a:xfrm>
          <a:prstGeom prst="rect">
            <a:avLst/>
          </a:prstGeom>
          <a:noFill/>
        </p:spPr>
        <p:txBody>
          <a:bodyPr wrap="square" rtlCol="0">
            <a:spAutoFit/>
          </a:bodyPr>
          <a:lstStyle/>
          <a:p>
            <a:r>
              <a:rPr lang="en-US" sz="1400" b="1" dirty="0">
                <a:solidFill>
                  <a:schemeClr val="bg1"/>
                </a:solidFill>
              </a:rPr>
              <a:t>TO REGISTER, </a:t>
            </a:r>
            <a:r>
              <a:rPr lang="en-US" sz="1400" dirty="0">
                <a:solidFill>
                  <a:schemeClr val="bg1"/>
                </a:solidFill>
              </a:rPr>
              <a:t>please visit the David J. Harris &amp; Associates  website (</a:t>
            </a:r>
            <a:r>
              <a:rPr lang="en-US" sz="1400" b="1" u="sng" dirty="0">
                <a:solidFill>
                  <a:schemeClr val="bg1"/>
                </a:solidFill>
              </a:rPr>
              <a:t>ftoschool.com</a:t>
            </a:r>
            <a:r>
              <a:rPr lang="en-US" sz="1400" dirty="0">
                <a:solidFill>
                  <a:schemeClr val="bg1"/>
                </a:solidFill>
              </a:rPr>
              <a:t>), or email </a:t>
            </a:r>
            <a:r>
              <a:rPr lang="en-US" sz="1400" b="1" u="sng" dirty="0">
                <a:solidFill>
                  <a:schemeClr val="bg1"/>
                </a:solidFill>
              </a:rPr>
              <a:t>ftoschool@gmail.com</a:t>
            </a:r>
            <a:r>
              <a:rPr lang="en-US" sz="1400" dirty="0">
                <a:solidFill>
                  <a:schemeClr val="bg1"/>
                </a:solidFill>
              </a:rPr>
              <a:t>.</a:t>
            </a:r>
          </a:p>
        </p:txBody>
      </p:sp>
      <p:cxnSp>
        <p:nvCxnSpPr>
          <p:cNvPr id="7" name="Straight Connector 6">
            <a:extLst>
              <a:ext uri="{FF2B5EF4-FFF2-40B4-BE49-F238E27FC236}">
                <a16:creationId xmlns:a16="http://schemas.microsoft.com/office/drawing/2014/main" id="{931E5052-8669-4C24-87A9-9344C3813CB9}"/>
              </a:ext>
            </a:extLst>
          </p:cNvPr>
          <p:cNvCxnSpPr/>
          <p:nvPr/>
        </p:nvCxnSpPr>
        <p:spPr>
          <a:xfrm>
            <a:off x="2990022" y="3502134"/>
            <a:ext cx="4393826" cy="0"/>
          </a:xfrm>
          <a:prstGeom prst="line">
            <a:avLst/>
          </a:prstGeom>
          <a:ln w="28575">
            <a:solidFill>
              <a:srgbClr val="432F74"/>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5540" y="2044518"/>
            <a:ext cx="2892442" cy="369332"/>
          </a:xfrm>
          <a:prstGeom prst="rect">
            <a:avLst/>
          </a:prstGeom>
        </p:spPr>
        <p:txBody>
          <a:bodyPr wrap="square">
            <a:spAutoFit/>
          </a:bodyPr>
          <a:lstStyle/>
          <a:p>
            <a:pPr algn="ctr"/>
            <a:r>
              <a:rPr lang="en-US" b="1" u="sng" dirty="0">
                <a:solidFill>
                  <a:schemeClr val="bg1"/>
                </a:solidFill>
                <a:latin typeface="Rockwell" panose="02060603020205020403" pitchFamily="18" charset="0"/>
                <a:cs typeface="Calibri" panose="020F0502020204030204" pitchFamily="34" charset="0"/>
              </a:rPr>
              <a:t>DATES &amp; LOCATION:</a:t>
            </a:r>
            <a:endParaRPr lang="en-US" u="sng" dirty="0">
              <a:solidFill>
                <a:schemeClr val="bg1"/>
              </a:solidFill>
              <a:latin typeface="Rockwell" panose="02060603020205020403" pitchFamily="18" charset="0"/>
            </a:endParaRPr>
          </a:p>
        </p:txBody>
      </p:sp>
      <p:sp>
        <p:nvSpPr>
          <p:cNvPr id="31" name="Rectangle 30"/>
          <p:cNvSpPr/>
          <p:nvPr/>
        </p:nvSpPr>
        <p:spPr>
          <a:xfrm>
            <a:off x="150580" y="2446479"/>
            <a:ext cx="2477906" cy="2277547"/>
          </a:xfrm>
          <a:prstGeom prst="rect">
            <a:avLst/>
          </a:prstGeom>
        </p:spPr>
        <p:txBody>
          <a:bodyPr wrap="square">
            <a:spAutoFit/>
          </a:bodyPr>
          <a:lstStyle/>
          <a:p>
            <a:pPr algn="ctr"/>
            <a:r>
              <a:rPr lang="en-US" sz="1400" b="1" dirty="0">
                <a:solidFill>
                  <a:schemeClr val="bg1"/>
                </a:solidFill>
                <a:latin typeface="Calibri" panose="020F0502020204030204" pitchFamily="34" charset="0"/>
                <a:cs typeface="Calibri" panose="020F0502020204030204" pitchFamily="34" charset="0"/>
              </a:rPr>
              <a:t>August 5</a:t>
            </a:r>
            <a:r>
              <a:rPr lang="en-US" sz="1400" b="1" baseline="30000" dirty="0">
                <a:solidFill>
                  <a:schemeClr val="bg1"/>
                </a:solidFill>
                <a:latin typeface="Calibri" panose="020F0502020204030204" pitchFamily="34" charset="0"/>
                <a:cs typeface="Calibri" panose="020F0502020204030204" pitchFamily="34" charset="0"/>
              </a:rPr>
              <a:t>th</a:t>
            </a:r>
            <a:r>
              <a:rPr lang="en-US" sz="1400" b="1" dirty="0">
                <a:solidFill>
                  <a:schemeClr val="bg1"/>
                </a:solidFill>
                <a:latin typeface="Calibri" panose="020F0502020204030204" pitchFamily="34" charset="0"/>
                <a:cs typeface="Calibri" panose="020F0502020204030204" pitchFamily="34" charset="0"/>
              </a:rPr>
              <a:t> – 9</a:t>
            </a:r>
            <a:r>
              <a:rPr lang="en-US" sz="1400" b="1" baseline="30000" dirty="0">
                <a:solidFill>
                  <a:schemeClr val="bg1"/>
                </a:solidFill>
                <a:latin typeface="Calibri" panose="020F0502020204030204" pitchFamily="34" charset="0"/>
                <a:cs typeface="Calibri" panose="020F0502020204030204" pitchFamily="34" charset="0"/>
              </a:rPr>
              <a:t>th</a:t>
            </a:r>
            <a:r>
              <a:rPr lang="en-US" sz="1400" b="1" dirty="0">
                <a:solidFill>
                  <a:schemeClr val="bg1"/>
                </a:solidFill>
                <a:latin typeface="Calibri" panose="020F0502020204030204" pitchFamily="34" charset="0"/>
                <a:cs typeface="Calibri" panose="020F0502020204030204" pitchFamily="34" charset="0"/>
              </a:rPr>
              <a:t> , 2024 </a:t>
            </a:r>
          </a:p>
          <a:p>
            <a:pPr algn="ctr"/>
            <a:r>
              <a:rPr lang="en-US" sz="1400" dirty="0">
                <a:solidFill>
                  <a:schemeClr val="bg1"/>
                </a:solidFill>
                <a:latin typeface="Calibri" panose="020F0502020204030204" pitchFamily="34" charset="0"/>
                <a:cs typeface="Calibri" panose="020F0502020204030204" pitchFamily="34" charset="0"/>
              </a:rPr>
              <a:t>0800 - 1700</a:t>
            </a:r>
          </a:p>
          <a:p>
            <a:pPr algn="ctr"/>
            <a:endParaRPr lang="en-US" sz="1000" dirty="0">
              <a:solidFill>
                <a:schemeClr val="bg1"/>
              </a:solidFill>
              <a:latin typeface="Calibri" panose="020F0502020204030204" pitchFamily="34" charset="0"/>
              <a:cs typeface="Calibri" panose="020F0502020204030204" pitchFamily="34" charset="0"/>
            </a:endParaRPr>
          </a:p>
          <a:p>
            <a:pPr algn="ctr"/>
            <a:r>
              <a:rPr lang="en-US" sz="1400" b="1" dirty="0">
                <a:solidFill>
                  <a:schemeClr val="bg1"/>
                </a:solidFill>
                <a:latin typeface="Calibri" panose="020F0502020204030204" pitchFamily="34" charset="0"/>
                <a:cs typeface="Calibri" panose="020F0502020204030204" pitchFamily="34" charset="0"/>
              </a:rPr>
              <a:t>Bellingham Police Department</a:t>
            </a:r>
          </a:p>
          <a:p>
            <a:pPr algn="ctr"/>
            <a:r>
              <a:rPr lang="en-US" sz="1400" b="1" dirty="0">
                <a:solidFill>
                  <a:schemeClr val="bg1"/>
                </a:solidFill>
                <a:latin typeface="Calibri" panose="020F0502020204030204" pitchFamily="34" charset="0"/>
                <a:cs typeface="Calibri" panose="020F0502020204030204" pitchFamily="34" charset="0"/>
              </a:rPr>
              <a:t>505 Grand Ave</a:t>
            </a:r>
          </a:p>
          <a:p>
            <a:pPr algn="ctr"/>
            <a:r>
              <a:rPr lang="en-US" sz="1400" b="1" dirty="0">
                <a:solidFill>
                  <a:schemeClr val="bg1"/>
                </a:solidFill>
                <a:latin typeface="Calibri" panose="020F0502020204030204" pitchFamily="34" charset="0"/>
                <a:cs typeface="Calibri" panose="020F0502020204030204" pitchFamily="34" charset="0"/>
              </a:rPr>
              <a:t>Bellingham, WA 98225</a:t>
            </a:r>
          </a:p>
          <a:p>
            <a:pPr algn="ctr"/>
            <a:endParaRPr lang="en-US" sz="1000" dirty="0">
              <a:solidFill>
                <a:schemeClr val="bg1"/>
              </a:solidFill>
              <a:latin typeface="Calibri" panose="020F0502020204030204" pitchFamily="34" charset="0"/>
              <a:cs typeface="Calibri" panose="020F0502020204030204" pitchFamily="34" charset="0"/>
            </a:endParaRPr>
          </a:p>
          <a:p>
            <a:pPr algn="ctr"/>
            <a:r>
              <a:rPr lang="en-US" sz="1300" b="1" dirty="0">
                <a:solidFill>
                  <a:schemeClr val="bg1"/>
                </a:solidFill>
              </a:rPr>
              <a:t>Contact Sgt. Dante Alexander</a:t>
            </a:r>
            <a:r>
              <a:rPr lang="en-US" sz="1300" dirty="0">
                <a:solidFill>
                  <a:schemeClr val="bg1"/>
                </a:solidFill>
              </a:rPr>
              <a:t> </a:t>
            </a:r>
          </a:p>
          <a:p>
            <a:pPr algn="ctr"/>
            <a:r>
              <a:rPr lang="en-US" sz="1300" dirty="0">
                <a:solidFill>
                  <a:schemeClr val="bg1"/>
                </a:solidFill>
              </a:rPr>
              <a:t>Bellingham Police Department</a:t>
            </a:r>
          </a:p>
          <a:p>
            <a:pPr algn="ctr"/>
            <a:r>
              <a:rPr lang="en-US" sz="1300" dirty="0">
                <a:solidFill>
                  <a:schemeClr val="bg1"/>
                </a:solidFill>
              </a:rPr>
              <a:t>(360) 815-1715</a:t>
            </a:r>
          </a:p>
          <a:p>
            <a:pPr algn="ctr"/>
            <a:endParaRPr lang="en-US" sz="1300" dirty="0">
              <a:solidFill>
                <a:schemeClr val="bg1"/>
              </a:solidFill>
            </a:endParaRPr>
          </a:p>
        </p:txBody>
      </p:sp>
      <p:sp>
        <p:nvSpPr>
          <p:cNvPr id="32" name="Rectangle 31"/>
          <p:cNvSpPr/>
          <p:nvPr/>
        </p:nvSpPr>
        <p:spPr>
          <a:xfrm>
            <a:off x="207825" y="5983562"/>
            <a:ext cx="2892442" cy="369332"/>
          </a:xfrm>
          <a:prstGeom prst="rect">
            <a:avLst/>
          </a:prstGeom>
        </p:spPr>
        <p:txBody>
          <a:bodyPr wrap="square">
            <a:spAutoFit/>
          </a:bodyPr>
          <a:lstStyle/>
          <a:p>
            <a:pPr algn="ctr"/>
            <a:r>
              <a:rPr lang="en-US" b="1" u="sng" dirty="0">
                <a:solidFill>
                  <a:srgbClr val="432F74"/>
                </a:solidFill>
                <a:latin typeface="Rockwell" panose="02060603020205020403" pitchFamily="18" charset="0"/>
                <a:cs typeface="Calibri" panose="020F0502020204030204" pitchFamily="34" charset="0"/>
              </a:rPr>
              <a:t>TOPICS REVIEWED:</a:t>
            </a:r>
            <a:endParaRPr lang="en-US" u="sng" dirty="0">
              <a:solidFill>
                <a:srgbClr val="432F74"/>
              </a:solidFill>
              <a:latin typeface="Rockwell" panose="02060603020205020403" pitchFamily="18" charset="0"/>
            </a:endParaRPr>
          </a:p>
        </p:txBody>
      </p:sp>
      <p:sp>
        <p:nvSpPr>
          <p:cNvPr id="21" name="Oval 20"/>
          <p:cNvSpPr/>
          <p:nvPr/>
        </p:nvSpPr>
        <p:spPr>
          <a:xfrm>
            <a:off x="5559173" y="6985169"/>
            <a:ext cx="1874447" cy="1896652"/>
          </a:xfrm>
          <a:prstGeom prst="ellipse">
            <a:avLst/>
          </a:prstGeom>
          <a:blipFill dpi="0" rotWithShape="1">
            <a:blip r:embed="rId5">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descr="Home MY AZPOST">
            <a:extLst>
              <a:ext uri="{FF2B5EF4-FFF2-40B4-BE49-F238E27FC236}">
                <a16:creationId xmlns:a16="http://schemas.microsoft.com/office/drawing/2014/main" id="{D19ED44F-F237-23E1-6717-8BAA9503C70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1347" y="7484429"/>
            <a:ext cx="783912" cy="78042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
            <a:extLst>
              <a:ext uri="{FF2B5EF4-FFF2-40B4-BE49-F238E27FC236}">
                <a16:creationId xmlns:a16="http://schemas.microsoft.com/office/drawing/2014/main" id="{1EA60751-9B6C-DD26-7FA0-F1BDF4CBB05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01776" y="8429394"/>
            <a:ext cx="840514" cy="840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464D8770-4D85-24FE-CB73-6EBA858433C3}"/>
              </a:ext>
            </a:extLst>
          </p:cNvPr>
          <p:cNvSpPr/>
          <p:nvPr/>
        </p:nvSpPr>
        <p:spPr>
          <a:xfrm>
            <a:off x="2882485" y="2634446"/>
            <a:ext cx="4656739" cy="830997"/>
          </a:xfrm>
          <a:prstGeom prst="rect">
            <a:avLst/>
          </a:prstGeom>
        </p:spPr>
        <p:txBody>
          <a:bodyPr wrap="square">
            <a:spAutoFit/>
          </a:bodyPr>
          <a:lstStyle/>
          <a:p>
            <a:pPr algn="ctr"/>
            <a:r>
              <a:rPr lang="en-US" sz="2400" b="1" dirty="0">
                <a:solidFill>
                  <a:srgbClr val="432F74"/>
                </a:solidFill>
                <a:latin typeface="Rockwell" panose="02060603020205020403" pitchFamily="18" charset="0"/>
                <a:cs typeface="Calibri" panose="020F0502020204030204" pitchFamily="34" charset="0"/>
              </a:rPr>
              <a:t> Basic </a:t>
            </a:r>
            <a:r>
              <a:rPr lang="en-US" sz="2400" b="1" dirty="0" err="1">
                <a:solidFill>
                  <a:srgbClr val="432F74"/>
                </a:solidFill>
                <a:latin typeface="Rockwell" panose="02060603020205020403" pitchFamily="18" charset="0"/>
                <a:cs typeface="Calibri" panose="020F0502020204030204" pitchFamily="34" charset="0"/>
              </a:rPr>
              <a:t>FTO</a:t>
            </a:r>
            <a:r>
              <a:rPr lang="en-US" sz="2400" b="1" dirty="0">
                <a:solidFill>
                  <a:srgbClr val="432F74"/>
                </a:solidFill>
                <a:latin typeface="Rockwell" panose="02060603020205020403" pitchFamily="18" charset="0"/>
                <a:cs typeface="Calibri" panose="020F0502020204030204" pitchFamily="34" charset="0"/>
              </a:rPr>
              <a:t> (Field Training Officer)  Academy</a:t>
            </a:r>
            <a:endParaRPr lang="en-US" sz="2400" dirty="0">
              <a:solidFill>
                <a:srgbClr val="432F74"/>
              </a:solidFill>
              <a:latin typeface="Rockwell" panose="02060603020205020403" pitchFamily="18" charset="0"/>
            </a:endParaRPr>
          </a:p>
        </p:txBody>
      </p:sp>
      <p:sp>
        <p:nvSpPr>
          <p:cNvPr id="9" name="Rectangle 8">
            <a:extLst>
              <a:ext uri="{FF2B5EF4-FFF2-40B4-BE49-F238E27FC236}">
                <a16:creationId xmlns:a16="http://schemas.microsoft.com/office/drawing/2014/main" id="{88CCAB13-3DE1-9944-E16F-6652FBF005B6}"/>
              </a:ext>
            </a:extLst>
          </p:cNvPr>
          <p:cNvSpPr/>
          <p:nvPr/>
        </p:nvSpPr>
        <p:spPr>
          <a:xfrm>
            <a:off x="2873393" y="3596160"/>
            <a:ext cx="4657180" cy="1238801"/>
          </a:xfrm>
          <a:prstGeom prst="rect">
            <a:avLst/>
          </a:prstGeom>
        </p:spPr>
        <p:txBody>
          <a:bodyPr wrap="square">
            <a:spAutoFit/>
          </a:bodyPr>
          <a:lstStyle/>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40-Hour Course (5 Days)</a:t>
            </a:r>
          </a:p>
          <a:p>
            <a:pPr marL="285750" indent="-285750">
              <a:buFont typeface="Arial" panose="020B0604020202020204" pitchFamily="34" charset="0"/>
              <a:buChar char="•"/>
            </a:pPr>
            <a:r>
              <a:rPr lang="en-US" sz="1600" b="1" dirty="0">
                <a:latin typeface="Calibri" panose="020F0502020204030204" pitchFamily="34" charset="0"/>
                <a:cs typeface="Calibri" panose="020F0502020204030204" pitchFamily="34" charset="0"/>
              </a:rPr>
              <a:t>San Jose Model (</a:t>
            </a:r>
            <a:r>
              <a:rPr lang="en-US" sz="1600" b="1" dirty="0" err="1">
                <a:latin typeface="Calibri" panose="020F0502020204030204" pitchFamily="34" charset="0"/>
                <a:cs typeface="Calibri" panose="020F0502020204030204" pitchFamily="34" charset="0"/>
              </a:rPr>
              <a:t>SJM</a:t>
            </a:r>
            <a:r>
              <a:rPr lang="en-US" sz="1600" b="1" dirty="0">
                <a:latin typeface="Calibri" panose="020F0502020204030204" pitchFamily="34" charset="0"/>
                <a:cs typeface="Calibri" panose="020F0502020204030204" pitchFamily="34" charset="0"/>
              </a:rPr>
              <a:t>) for Field Training</a:t>
            </a:r>
          </a:p>
          <a:p>
            <a:endParaRPr lang="en-US" sz="1050" b="1" dirty="0">
              <a:latin typeface="Calibri" panose="020F0502020204030204" pitchFamily="34" charset="0"/>
              <a:cs typeface="Calibri" panose="020F0502020204030204" pitchFamily="34" charset="0"/>
            </a:endParaRPr>
          </a:p>
          <a:p>
            <a:pPr algn="ctr"/>
            <a:r>
              <a:rPr lang="en-US" sz="1600" b="1" dirty="0">
                <a:solidFill>
                  <a:srgbClr val="432F74"/>
                </a:solidFill>
                <a:latin typeface="Calibri" panose="020F0502020204030204" pitchFamily="34" charset="0"/>
                <a:cs typeface="Calibri" panose="020F0502020204030204" pitchFamily="34" charset="0"/>
              </a:rPr>
              <a:t>Designed for Police Officers, Sheriff’s Deputies, State Troopers, and Correction &amp; Detention Personnel. </a:t>
            </a:r>
            <a:endParaRPr lang="en-US" sz="1600" dirty="0">
              <a:solidFill>
                <a:srgbClr val="432F74"/>
              </a:solidFill>
            </a:endParaRPr>
          </a:p>
        </p:txBody>
      </p:sp>
    </p:spTree>
    <p:extLst>
      <p:ext uri="{BB962C8B-B14F-4D97-AF65-F5344CB8AC3E}">
        <p14:creationId xmlns:p14="http://schemas.microsoft.com/office/powerpoint/2010/main" val="34707571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E32F794699DD46ACF2A604750261BC" ma:contentTypeVersion="11" ma:contentTypeDescription="Create a new document." ma:contentTypeScope="" ma:versionID="735d86542ea2bf18efb6bd660bae1636">
  <xsd:schema xmlns:xsd="http://www.w3.org/2001/XMLSchema" xmlns:xs="http://www.w3.org/2001/XMLSchema" xmlns:p="http://schemas.microsoft.com/office/2006/metadata/properties" xmlns:ns3="7f946ed9-491f-4070-9c8f-34cc82a616a0" xmlns:ns4="3fc4c996-7e61-4952-9745-923eb95449d0" targetNamespace="http://schemas.microsoft.com/office/2006/metadata/properties" ma:root="true" ma:fieldsID="dfed038078da62452e5751c7f9e86281" ns3:_="" ns4:_="">
    <xsd:import namespace="7f946ed9-491f-4070-9c8f-34cc82a616a0"/>
    <xsd:import namespace="3fc4c996-7e61-4952-9745-923eb9544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EventHashCode" minOccurs="0"/>
                <xsd:element ref="ns4:MediaServiceGenerationTime" minOccurs="0"/>
                <xsd:element ref="ns4:MediaServiceAutoTags"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946ed9-491f-4070-9c8f-34cc82a616a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c4c996-7e61-4952-9745-923eb9544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461853-D6DC-4DFC-A61C-31A2D61B91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946ed9-491f-4070-9c8f-34cc82a616a0"/>
    <ds:schemaRef ds:uri="3fc4c996-7e61-4952-9745-923eb9544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FC4E0C5-C2AA-4B05-9EC2-EC7FAB113D80}">
  <ds:schemaRefs>
    <ds:schemaRef ds:uri="http://purl.org/dc/terms/"/>
    <ds:schemaRef ds:uri="http://schemas.microsoft.com/office/infopath/2007/PartnerControls"/>
    <ds:schemaRef ds:uri="http://schemas.openxmlformats.org/package/2006/metadata/core-properties"/>
    <ds:schemaRef ds:uri="http://purl.org/dc/elements/1.1/"/>
    <ds:schemaRef ds:uri="http://schemas.microsoft.com/office/2006/documentManagement/types"/>
    <ds:schemaRef ds:uri="http://www.w3.org/XML/1998/namespace"/>
    <ds:schemaRef ds:uri="http://purl.org/dc/dcmitype/"/>
    <ds:schemaRef ds:uri="3fc4c996-7e61-4952-9745-923eb95449d0"/>
    <ds:schemaRef ds:uri="7f946ed9-491f-4070-9c8f-34cc82a616a0"/>
    <ds:schemaRef ds:uri="http://schemas.microsoft.com/office/2006/metadata/properties"/>
  </ds:schemaRefs>
</ds:datastoreItem>
</file>

<file path=customXml/itemProps3.xml><?xml version="1.0" encoding="utf-8"?>
<ds:datastoreItem xmlns:ds="http://schemas.openxmlformats.org/officeDocument/2006/customXml" ds:itemID="{2F68064F-A598-4CAD-A876-661C793BDC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7889</TotalTime>
  <Words>283</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Lato</vt:lpstr>
      <vt:lpstr>Rockwell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J. Harris</dc:creator>
  <cp:lastModifiedBy>Janelle Harris</cp:lastModifiedBy>
  <cp:revision>60</cp:revision>
  <cp:lastPrinted>2023-05-01T19:17:42Z</cp:lastPrinted>
  <dcterms:created xsi:type="dcterms:W3CDTF">2020-02-22T09:12:55Z</dcterms:created>
  <dcterms:modified xsi:type="dcterms:W3CDTF">2024-04-18T19:23:14Z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0x0101006DE32F794699DD46ACF2A604750261BC</vt:lpwstr>
  </property>
</Properties>
</file>