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3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ughan, Darlonna (CJTC)" userId="189d965f-8415-4997-adda-848e69b09362" providerId="ADAL" clId="{EE24ED6C-3AA5-4C45-877F-F9172CCBD5DD}"/>
    <pc:docChg chg="delSld">
      <pc:chgData name="Vaughan, Darlonna (CJTC)" userId="189d965f-8415-4997-adda-848e69b09362" providerId="ADAL" clId="{EE24ED6C-3AA5-4C45-877F-F9172CCBD5DD}" dt="2025-10-04T02:14:28.246" v="1" actId="47"/>
      <pc:docMkLst>
        <pc:docMk/>
      </pc:docMkLst>
      <pc:sldChg chg="del">
        <pc:chgData name="Vaughan, Darlonna (CJTC)" userId="189d965f-8415-4997-adda-848e69b09362" providerId="ADAL" clId="{EE24ED6C-3AA5-4C45-877F-F9172CCBD5DD}" dt="2025-10-04T02:14:28.246" v="1" actId="47"/>
        <pc:sldMkLst>
          <pc:docMk/>
          <pc:sldMk cId="4066529890" sldId="257"/>
        </pc:sldMkLst>
      </pc:sldChg>
      <pc:sldChg chg="del">
        <pc:chgData name="Vaughan, Darlonna (CJTC)" userId="189d965f-8415-4997-adda-848e69b09362" providerId="ADAL" clId="{EE24ED6C-3AA5-4C45-877F-F9172CCBD5DD}" dt="2025-10-04T02:14:26.762" v="0" actId="47"/>
        <pc:sldMkLst>
          <pc:docMk/>
          <pc:sldMk cId="2465217212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5A4AD-6DC1-DD9F-352D-A309932CB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31E73C-08E3-DFFD-0CE5-CA8C136F0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763B9-2147-32DB-EDDB-3C3ADB81E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13145-C80A-32CB-4D96-642EAC13F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6CFD7-1E74-075E-838B-343DCF170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3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27D5F-8BBE-3560-5BAA-F31CE7F65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F2A4F-1E25-5187-8369-1DB1EBBDA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CBEF9-FAB4-4B5E-354A-A7703BD2B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F369D-4306-BF14-33F1-0A3C969A0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35580-3D13-106D-F35F-2A843926A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5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744BE-5280-D4F3-B62A-7A05EC34E2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55F87-17CD-E6AE-5C45-A6554DFE01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A86F7-7444-9077-F146-3DDC7410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7197C-05F2-915C-BFA4-27AD7B88B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DE32A-5829-B32F-CE2B-B9E8FA3C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34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B7714-51AD-A08A-69B0-CCD981122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2C6CB-CA82-349A-FD4F-02DFA9E3F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BDED1-0947-D4CA-8DDB-E534679EC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3F992-BE45-0495-FFE7-F6CEFFE3E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58B46-15EC-626C-886D-808D88120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38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08F9F-1FF0-DE3B-21EE-76B558419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7BB1A-89BB-4964-2109-2968AE29B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610A0-9DDB-9C16-8BB9-BCA6595E1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6CA5F-6386-316B-1ADA-EA213EEEB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8DAA5-8DD0-32EC-35F8-A7A6DA19F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363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110AC-32D5-6DCA-A493-0454EA5CC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8DB7D-E896-166C-1730-5E674D9455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023D5C-5604-7189-DB78-BF136992A1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0DAE2-4675-088B-127D-B1A39D6E1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3AE171-A4AB-C558-C326-E9C13485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FCEAEE-B285-1F62-5B9D-6E2BD393A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8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A7584-CE90-F300-5EF9-58DC75790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5DEBB-9BC5-4051-36FB-08223E22A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A9B98F-6DF6-E1BF-2F90-83496666C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F44753-66D4-EE50-20AF-1B88973B23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19EE1A-BC98-66D3-684A-162C0FB10D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DD281-7E12-9F76-6B67-EA64E2057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25E8A3-E2DF-68F5-DE97-E6AA5F7A5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D37B4-D8AF-4B4C-9955-5C53AF42C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823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EDD89-8884-C4F7-F6FA-6B8450540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1C838-0F94-7E40-F343-F600743D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C94CC-EFFB-7F99-B668-0A0858B35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132B97-649E-E8BF-69B4-184F3973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8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EB4221-A299-307A-FBC7-9FEC02B84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7FCA9F-442D-CFFB-7C9C-3C11B97D1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D8D380-93E8-9380-B50E-7D8388F02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2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D1A8A-EC63-2897-8F64-A1138E969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95640-0ACF-D65E-5001-9CEE8711B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75FDA9-E97B-33A8-5219-E7F732D82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49302-CF35-63A2-9029-0DAA45078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E8FFEF-B60A-E56D-C6C4-AC82D8D48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DDA05-BF6C-60BF-8735-3E04BB409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2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AF4F-62FB-4D21-7392-AEAF7A047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1988C6-7A31-D454-3F81-75286B503D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97E510-A5F7-5E2F-94B6-D02D5FB0A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24AB3-7777-9558-5BDD-DF136740D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0FB71-B0F1-B61D-183D-004B1830A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BB4891-8728-9DD1-60E8-04DBC44CD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5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ABBE37-C546-7DFE-141F-363BD7F77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95F41-E233-4930-A908-F78989ADC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7059A-4A62-F565-76FE-4F081E6648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9DE4B-C2CD-4BC7-A425-9250F260C8A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B7A1B-74F5-814A-A589-FF24A4C28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EA30A-32D9-4951-E698-C5C408DE8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A44E3-7186-49A2-9D19-19A662A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60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60BE9B8-23A7-27CD-C5C7-FE6E651657B6}"/>
              </a:ext>
            </a:extLst>
          </p:cNvPr>
          <p:cNvSpPr txBox="1"/>
          <p:nvPr/>
        </p:nvSpPr>
        <p:spPr>
          <a:xfrm>
            <a:off x="457200" y="2816984"/>
            <a:ext cx="1749105" cy="279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Curriculum Unit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 &amp; Evaluation Unit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Gender Based Violence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Child Abuse Investigation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Adult Sexual Assault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Crime Victims &amp; Witness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Domestic Violence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Policy &amp; Accreditation Unit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Field Training Officer Program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Independent Investigations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Instructor Certification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2D59F3-522B-F0EC-F291-6A63214C49ED}"/>
              </a:ext>
            </a:extLst>
          </p:cNvPr>
          <p:cNvSpPr txBox="1"/>
          <p:nvPr/>
        </p:nvSpPr>
        <p:spPr>
          <a:xfrm>
            <a:off x="2959914" y="2806498"/>
            <a:ext cx="2107037" cy="3861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Basic Training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Law Enforcement Officers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Corrections Officers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b="0" i="0" dirty="0">
                <a:solidFill>
                  <a:srgbClr val="2F2F2F"/>
                </a:solidFill>
                <a:effectLst/>
                <a:latin typeface="-apple-system"/>
              </a:rPr>
              <a:t>Basic Law Enforcement Equivalency Academy</a:t>
            </a:r>
            <a:endParaRPr lang="en-US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Advanced Training Division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Crisis Intervention Training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LETCSA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Coroner/Medical Examiner Training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Substance Use Disorder Training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Building Public Trust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Private Security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Responder/Officer Wellness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Duty to Intervene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Applied Skills Training Division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Force &amp; Integrated Arrest Tactics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Defensive Tactics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De-Escalation Tactics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Pre-Flex Training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Firearms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65B0CE-BA31-C816-07E8-214AC16CD2F8}"/>
              </a:ext>
            </a:extLst>
          </p:cNvPr>
          <p:cNvSpPr txBox="1"/>
          <p:nvPr/>
        </p:nvSpPr>
        <p:spPr>
          <a:xfrm>
            <a:off x="5379484" y="2806498"/>
            <a:ext cx="1749105" cy="924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Officer Certification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Complaint Investigations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C0B3A1-DE80-33EA-382B-6CC9F959E8B8}"/>
              </a:ext>
            </a:extLst>
          </p:cNvPr>
          <p:cNvSpPr txBox="1"/>
          <p:nvPr/>
        </p:nvSpPr>
        <p:spPr>
          <a:xfrm>
            <a:off x="7927599" y="2809700"/>
            <a:ext cx="1749105" cy="2549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Facilities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Capitol Projects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 Technology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Communications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Certification Hearings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Agency Records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Fiscal Services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Procurement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Fleet</a:t>
            </a:r>
          </a:p>
          <a:p>
            <a:pPr marL="171450" marR="0" lvl="0" indent="-1714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Grants &amp; Contracts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Quality &amp; Standards</a:t>
            </a:r>
          </a:p>
          <a:p>
            <a:endParaRPr lang="en-US" sz="1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0EE267-DD7E-3348-4779-4FBC8BC1EF9F}"/>
              </a:ext>
            </a:extLst>
          </p:cNvPr>
          <p:cNvSpPr txBox="1"/>
          <p:nvPr/>
        </p:nvSpPr>
        <p:spPr>
          <a:xfrm>
            <a:off x="10301768" y="2816984"/>
            <a:ext cx="1749105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Human Resources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 Management</a:t>
            </a:r>
          </a:p>
          <a:p>
            <a:pPr marL="171450" marR="0" indent="-1714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&amp; Recruit Investigations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B5CBE3-C507-36D3-A086-93E01ED7E179}"/>
              </a:ext>
            </a:extLst>
          </p:cNvPr>
          <p:cNvSpPr/>
          <p:nvPr/>
        </p:nvSpPr>
        <p:spPr>
          <a:xfrm>
            <a:off x="2003822" y="98300"/>
            <a:ext cx="818435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Washington State Criminal Justice Training Commission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838EA97-C2AF-AF38-4331-2AABB8987A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8510" y="5821147"/>
            <a:ext cx="686529" cy="74242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0D3C778-394E-BF8B-8DEA-F2E58E96A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659" y="541910"/>
            <a:ext cx="11509043" cy="2303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10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543353A2264C40BDE3465990C489E4" ma:contentTypeVersion="15" ma:contentTypeDescription="Create a new document." ma:contentTypeScope="" ma:versionID="d28ce0d0b16cd675386fe8f91225ae76">
  <xsd:schema xmlns:xsd="http://www.w3.org/2001/XMLSchema" xmlns:xs="http://www.w3.org/2001/XMLSchema" xmlns:p="http://schemas.microsoft.com/office/2006/metadata/properties" xmlns:ns1="http://schemas.microsoft.com/sharepoint/v3" xmlns:ns2="1723adee-482d-4b64-8e8b-e9818f8883e4" xmlns:ns3="ee415cf3-e1de-42aa-80b1-aa2555f4ca0f" targetNamespace="http://schemas.microsoft.com/office/2006/metadata/properties" ma:root="true" ma:fieldsID="8c833122194e2609add6aa0f74b866c8" ns1:_="" ns2:_="" ns3:_="">
    <xsd:import namespace="http://schemas.microsoft.com/sharepoint/v3"/>
    <xsd:import namespace="1723adee-482d-4b64-8e8b-e9818f8883e4"/>
    <xsd:import namespace="ee415cf3-e1de-42aa-80b1-aa2555f4ca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23adee-482d-4b64-8e8b-e9818f8883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60a6a1c-50a4-4ec0-87e3-f00760ffe7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415cf3-e1de-42aa-80b1-aa2555f4ca0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1890605-c19e-4dfc-b99a-2f95905815c2}" ma:internalName="TaxCatchAll" ma:showField="CatchAllData" ma:web="ee415cf3-e1de-42aa-80b1-aa2555f4ca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ee415cf3-e1de-42aa-80b1-aa2555f4ca0f" xsi:nil="true"/>
    <_ip_UnifiedCompliancePolicyProperties xmlns="http://schemas.microsoft.com/sharepoint/v3" xsi:nil="true"/>
    <lcf76f155ced4ddcb4097134ff3c332f xmlns="1723adee-482d-4b64-8e8b-e9818f8883e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F60F6F2-E557-4A31-AAC8-8985DECB7502}"/>
</file>

<file path=customXml/itemProps2.xml><?xml version="1.0" encoding="utf-8"?>
<ds:datastoreItem xmlns:ds="http://schemas.openxmlformats.org/officeDocument/2006/customXml" ds:itemID="{D6F1CF50-3B63-4103-A14E-30860E9C0A93}"/>
</file>

<file path=customXml/itemProps3.xml><?xml version="1.0" encoding="utf-8"?>
<ds:datastoreItem xmlns:ds="http://schemas.openxmlformats.org/officeDocument/2006/customXml" ds:itemID="{05A4FF13-13B6-4A93-B2FA-94FA9845BD27}"/>
</file>

<file path=docMetadata/LabelInfo.xml><?xml version="1.0" encoding="utf-8"?>
<clbl:labelList xmlns:clbl="http://schemas.microsoft.com/office/2020/mipLabelMetadata">
  <clbl:label id="{11d0e217-264e-400a-8ba0-57dcc127d72d}" enabled="0" method="" siteId="{11d0e217-264e-400a-8ba0-57dcc127d72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130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-apple-system</vt:lpstr>
      <vt:lpstr>Arial</vt:lpstr>
      <vt:lpstr>Calibri</vt:lpstr>
      <vt:lpstr>Calibri Light</vt:lpstr>
      <vt:lpstr>Office Theme</vt:lpstr>
      <vt:lpstr>PowerPoint Presentation</vt:lpstr>
    </vt:vector>
  </TitlesOfParts>
  <Company>CJTC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Darlonna Vaughan</dc:creator>
  <cp:lastModifiedBy>Vaughan, Darlonna (CJTC)</cp:lastModifiedBy>
  <cp:revision>6</cp:revision>
  <dcterms:created xsi:type="dcterms:W3CDTF">2024-06-04T16:39:20Z</dcterms:created>
  <dcterms:modified xsi:type="dcterms:W3CDTF">2025-10-04T02:14:34Z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0x01010020543353A2264C40BDE3465990C489E4</vt:lpwstr>
  </property>
</Properties>
</file>